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7" y="-982133"/>
            <a:ext cx="88392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246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46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54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652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31979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34" y="219712"/>
            <a:ext cx="3352254" cy="595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82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20059" y="-639542"/>
            <a:ext cx="2541239" cy="4517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27505" y="-639542"/>
            <a:ext cx="2541238" cy="4517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57886" y="2445716"/>
            <a:ext cx="2519363" cy="4478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11551" y="2445714"/>
            <a:ext cx="2519364" cy="447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90866" y="-40640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85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7" y="-982133"/>
            <a:ext cx="88392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7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</dc:creator>
  <cp:lastModifiedBy>Michelle</cp:lastModifiedBy>
  <cp:revision>6</cp:revision>
  <dcterms:created xsi:type="dcterms:W3CDTF">2016-12-18T13:28:38Z</dcterms:created>
  <dcterms:modified xsi:type="dcterms:W3CDTF">2016-12-18T19:27:24Z</dcterms:modified>
</cp:coreProperties>
</file>